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60" r:id="rId4"/>
    <p:sldId id="264" r:id="rId5"/>
    <p:sldId id="261" r:id="rId6"/>
    <p:sldId id="258" r:id="rId7"/>
    <p:sldId id="259"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84" autoAdjust="0"/>
  </p:normalViewPr>
  <p:slideViewPr>
    <p:cSldViewPr>
      <p:cViewPr varScale="1">
        <p:scale>
          <a:sx n="55" d="100"/>
          <a:sy n="55" d="100"/>
        </p:scale>
        <p:origin x="-1722" y="-7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2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2800" dirty="0" smtClean="0">
                <a:latin typeface="Impact" panose="020B0806030902050204" pitchFamily="34" charset="0"/>
              </a:rPr>
              <a:t>God Said It!</a:t>
            </a:r>
            <a:endParaRPr lang="en-US" sz="2800" dirty="0">
              <a:latin typeface="Impact" panose="020B080603090205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March 9, 2014 AM</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1924553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5C305C-373B-4439-941C-DBE5B2CAF96F}" type="datetimeFigureOut">
              <a:rPr lang="en-US" smtClean="0"/>
              <a:t>3/8/2014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84AE84-5B2F-4E1A-8505-36F63145E404}" type="slidenum">
              <a:rPr lang="en-US" smtClean="0"/>
              <a:t>‹#›</a:t>
            </a:fld>
            <a:endParaRPr lang="en-US"/>
          </a:p>
        </p:txBody>
      </p:sp>
    </p:spTree>
    <p:extLst>
      <p:ext uri="{BB962C8B-B14F-4D97-AF65-F5344CB8AC3E}">
        <p14:creationId xmlns:p14="http://schemas.microsoft.com/office/powerpoint/2010/main" val="2631646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Sermon</a:t>
            </a:r>
            <a:r>
              <a:rPr lang="en-US" baseline="0" dirty="0" smtClean="0"/>
              <a:t> inspired by an article by Jarrod Jacobs by the same Title…</a:t>
            </a:r>
          </a:p>
          <a:p>
            <a:r>
              <a:rPr lang="en-US" baseline="0" dirty="0" smtClean="0"/>
              <a:t>Preached at West Side on March 9, 2014 AM</a:t>
            </a:r>
          </a:p>
          <a:p>
            <a:r>
              <a:rPr lang="en-US" baseline="0" dirty="0" smtClean="0"/>
              <a:t>Print Slides: 1,4,7</a:t>
            </a:r>
            <a:endParaRPr lang="en-US" dirty="0"/>
          </a:p>
        </p:txBody>
      </p:sp>
      <p:sp>
        <p:nvSpPr>
          <p:cNvPr id="4" name="Slide Number Placeholder 3"/>
          <p:cNvSpPr>
            <a:spLocks noGrp="1"/>
          </p:cNvSpPr>
          <p:nvPr>
            <p:ph type="sldNum" sz="quarter" idx="10"/>
          </p:nvPr>
        </p:nvSpPr>
        <p:spPr/>
        <p:txBody>
          <a:bodyPr/>
          <a:lstStyle/>
          <a:p>
            <a:fld id="{5D84AE84-5B2F-4E1A-8505-36F63145E404}" type="slidenum">
              <a:rPr lang="en-US" smtClean="0"/>
              <a:t>1</a:t>
            </a:fld>
            <a:endParaRPr lang="en-US"/>
          </a:p>
        </p:txBody>
      </p:sp>
    </p:spTree>
    <p:extLst>
      <p:ext uri="{BB962C8B-B14F-4D97-AF65-F5344CB8AC3E}">
        <p14:creationId xmlns:p14="http://schemas.microsoft.com/office/powerpoint/2010/main" val="3020896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3CAD93-204D-42EA-86B3-53170CBBFA16}"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162A8-43A3-4299-ABBB-4E282EAA5163}" type="slidenum">
              <a:rPr lang="en-US" smtClean="0"/>
              <a:t>‹#›</a:t>
            </a:fld>
            <a:endParaRPr lang="en-US"/>
          </a:p>
        </p:txBody>
      </p:sp>
    </p:spTree>
    <p:extLst>
      <p:ext uri="{BB962C8B-B14F-4D97-AF65-F5344CB8AC3E}">
        <p14:creationId xmlns:p14="http://schemas.microsoft.com/office/powerpoint/2010/main" val="3718215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3CAD93-204D-42EA-86B3-53170CBBFA16}"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162A8-43A3-4299-ABBB-4E282EAA5163}" type="slidenum">
              <a:rPr lang="en-US" smtClean="0"/>
              <a:t>‹#›</a:t>
            </a:fld>
            <a:endParaRPr lang="en-US"/>
          </a:p>
        </p:txBody>
      </p:sp>
    </p:spTree>
    <p:extLst>
      <p:ext uri="{BB962C8B-B14F-4D97-AF65-F5344CB8AC3E}">
        <p14:creationId xmlns:p14="http://schemas.microsoft.com/office/powerpoint/2010/main" val="232940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3CAD93-204D-42EA-86B3-53170CBBFA16}"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162A8-43A3-4299-ABBB-4E282EAA5163}" type="slidenum">
              <a:rPr lang="en-US" smtClean="0"/>
              <a:t>‹#›</a:t>
            </a:fld>
            <a:endParaRPr lang="en-US"/>
          </a:p>
        </p:txBody>
      </p:sp>
    </p:spTree>
    <p:extLst>
      <p:ext uri="{BB962C8B-B14F-4D97-AF65-F5344CB8AC3E}">
        <p14:creationId xmlns:p14="http://schemas.microsoft.com/office/powerpoint/2010/main" val="2221096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3CAD93-204D-42EA-86B3-53170CBBFA16}"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162A8-43A3-4299-ABBB-4E282EAA5163}" type="slidenum">
              <a:rPr lang="en-US" smtClean="0"/>
              <a:t>‹#›</a:t>
            </a:fld>
            <a:endParaRPr lang="en-US"/>
          </a:p>
        </p:txBody>
      </p:sp>
    </p:spTree>
    <p:extLst>
      <p:ext uri="{BB962C8B-B14F-4D97-AF65-F5344CB8AC3E}">
        <p14:creationId xmlns:p14="http://schemas.microsoft.com/office/powerpoint/2010/main" val="1375965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3CAD93-204D-42EA-86B3-53170CBBFA16}"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162A8-43A3-4299-ABBB-4E282EAA5163}" type="slidenum">
              <a:rPr lang="en-US" smtClean="0"/>
              <a:t>‹#›</a:t>
            </a:fld>
            <a:endParaRPr lang="en-US"/>
          </a:p>
        </p:txBody>
      </p:sp>
    </p:spTree>
    <p:extLst>
      <p:ext uri="{BB962C8B-B14F-4D97-AF65-F5344CB8AC3E}">
        <p14:creationId xmlns:p14="http://schemas.microsoft.com/office/powerpoint/2010/main" val="197889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3CAD93-204D-42EA-86B3-53170CBBFA16}"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162A8-43A3-4299-ABBB-4E282EAA5163}" type="slidenum">
              <a:rPr lang="en-US" smtClean="0"/>
              <a:t>‹#›</a:t>
            </a:fld>
            <a:endParaRPr lang="en-US"/>
          </a:p>
        </p:txBody>
      </p:sp>
    </p:spTree>
    <p:extLst>
      <p:ext uri="{BB962C8B-B14F-4D97-AF65-F5344CB8AC3E}">
        <p14:creationId xmlns:p14="http://schemas.microsoft.com/office/powerpoint/2010/main" val="331329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3CAD93-204D-42EA-86B3-53170CBBFA16}" type="datetimeFigureOut">
              <a:rPr lang="en-US" smtClean="0"/>
              <a:t>3/8/2014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5162A8-43A3-4299-ABBB-4E282EAA5163}" type="slidenum">
              <a:rPr lang="en-US" smtClean="0"/>
              <a:t>‹#›</a:t>
            </a:fld>
            <a:endParaRPr lang="en-US"/>
          </a:p>
        </p:txBody>
      </p:sp>
    </p:spTree>
    <p:extLst>
      <p:ext uri="{BB962C8B-B14F-4D97-AF65-F5344CB8AC3E}">
        <p14:creationId xmlns:p14="http://schemas.microsoft.com/office/powerpoint/2010/main" val="275414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3CAD93-204D-42EA-86B3-53170CBBFA16}" type="datetimeFigureOut">
              <a:rPr lang="en-US" smtClean="0"/>
              <a:t>3/8/2014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5162A8-43A3-4299-ABBB-4E282EAA5163}" type="slidenum">
              <a:rPr lang="en-US" smtClean="0"/>
              <a:t>‹#›</a:t>
            </a:fld>
            <a:endParaRPr lang="en-US"/>
          </a:p>
        </p:txBody>
      </p:sp>
    </p:spTree>
    <p:extLst>
      <p:ext uri="{BB962C8B-B14F-4D97-AF65-F5344CB8AC3E}">
        <p14:creationId xmlns:p14="http://schemas.microsoft.com/office/powerpoint/2010/main" val="2396944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CAD93-204D-42EA-86B3-53170CBBFA16}" type="datetimeFigureOut">
              <a:rPr lang="en-US" smtClean="0"/>
              <a:t>3/8/2014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5162A8-43A3-4299-ABBB-4E282EAA5163}" type="slidenum">
              <a:rPr lang="en-US" smtClean="0"/>
              <a:t>‹#›</a:t>
            </a:fld>
            <a:endParaRPr lang="en-US"/>
          </a:p>
        </p:txBody>
      </p:sp>
    </p:spTree>
    <p:extLst>
      <p:ext uri="{BB962C8B-B14F-4D97-AF65-F5344CB8AC3E}">
        <p14:creationId xmlns:p14="http://schemas.microsoft.com/office/powerpoint/2010/main" val="865707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3CAD93-204D-42EA-86B3-53170CBBFA16}"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162A8-43A3-4299-ABBB-4E282EAA5163}" type="slidenum">
              <a:rPr lang="en-US" smtClean="0"/>
              <a:t>‹#›</a:t>
            </a:fld>
            <a:endParaRPr lang="en-US"/>
          </a:p>
        </p:txBody>
      </p:sp>
    </p:spTree>
    <p:extLst>
      <p:ext uri="{BB962C8B-B14F-4D97-AF65-F5344CB8AC3E}">
        <p14:creationId xmlns:p14="http://schemas.microsoft.com/office/powerpoint/2010/main" val="108534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3CAD93-204D-42EA-86B3-53170CBBFA16}"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162A8-43A3-4299-ABBB-4E282EAA5163}" type="slidenum">
              <a:rPr lang="en-US" smtClean="0"/>
              <a:t>‹#›</a:t>
            </a:fld>
            <a:endParaRPr lang="en-US"/>
          </a:p>
        </p:txBody>
      </p:sp>
    </p:spTree>
    <p:extLst>
      <p:ext uri="{BB962C8B-B14F-4D97-AF65-F5344CB8AC3E}">
        <p14:creationId xmlns:p14="http://schemas.microsoft.com/office/powerpoint/2010/main" val="292553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contrast="-33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CAD93-204D-42EA-86B3-53170CBBFA16}" type="datetimeFigureOut">
              <a:rPr lang="en-US" smtClean="0"/>
              <a:t>3/8/2014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162A8-43A3-4299-ABBB-4E282EAA5163}" type="slidenum">
              <a:rPr lang="en-US" smtClean="0"/>
              <a:t>‹#›</a:t>
            </a:fld>
            <a:endParaRPr lang="en-US"/>
          </a:p>
        </p:txBody>
      </p:sp>
    </p:spTree>
    <p:extLst>
      <p:ext uri="{BB962C8B-B14F-4D97-AF65-F5344CB8AC3E}">
        <p14:creationId xmlns:p14="http://schemas.microsoft.com/office/powerpoint/2010/main" val="89262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Impact" panose="020B080603090205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4419600" cy="2990850"/>
          </a:xfrm>
        </p:spPr>
        <p:txBody>
          <a:bodyPr>
            <a:normAutofit/>
          </a:bodyPr>
          <a:lstStyle/>
          <a:p>
            <a:r>
              <a:rPr lang="en-US" sz="5400" dirty="0" smtClean="0"/>
              <a:t>God Said It -</a:t>
            </a:r>
            <a:br>
              <a:rPr lang="en-US" sz="5400" dirty="0" smtClean="0"/>
            </a:br>
            <a:r>
              <a:rPr lang="en-US" sz="5400" dirty="0" smtClean="0"/>
              <a:t> I Believe It -</a:t>
            </a:r>
            <a:br>
              <a:rPr lang="en-US" sz="5400" dirty="0" smtClean="0"/>
            </a:br>
            <a:r>
              <a:rPr lang="en-US" sz="5400" dirty="0" smtClean="0"/>
              <a:t>That Settles It!</a:t>
            </a:r>
            <a:endParaRPr lang="en-US" sz="5400" dirty="0"/>
          </a:p>
        </p:txBody>
      </p:sp>
      <p:sp>
        <p:nvSpPr>
          <p:cNvPr id="3" name="Subtitle 2"/>
          <p:cNvSpPr>
            <a:spLocks noGrp="1"/>
          </p:cNvSpPr>
          <p:nvPr>
            <p:ph type="subTitle" idx="1"/>
          </p:nvPr>
        </p:nvSpPr>
        <p:spPr>
          <a:xfrm>
            <a:off x="533400" y="3505200"/>
            <a:ext cx="8077200" cy="2590800"/>
          </a:xfrm>
        </p:spPr>
        <p:txBody>
          <a:bodyPr>
            <a:normAutofit/>
          </a:bodyPr>
          <a:lstStyle/>
          <a:p>
            <a:pPr indent="280988" algn="l"/>
            <a:r>
              <a:rPr lang="en-US" dirty="0" smtClean="0">
                <a:solidFill>
                  <a:schemeClr val="tx1"/>
                </a:solidFill>
              </a:rPr>
              <a:t>It is a good thought. It conveys the message that since God said it, then I believe it. It is then “settled” because I will not argue with my God about it, nor will I listen to anyone who may try to get me to question His word.  </a:t>
            </a:r>
            <a:r>
              <a:rPr lang="en-US" b="1" i="1" dirty="0" smtClean="0">
                <a:solidFill>
                  <a:schemeClr val="tx1"/>
                </a:solidFill>
              </a:rPr>
              <a:t>However…</a:t>
            </a:r>
            <a:endParaRPr lang="en-US" b="1" i="1"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685800"/>
            <a:ext cx="3505200" cy="2333149"/>
          </a:xfrm>
          <a:prstGeom prst="rect">
            <a:avLst/>
          </a:prstGeom>
          <a:ln w="25400">
            <a:solidFill>
              <a:schemeClr val="tx1"/>
            </a:solidFill>
          </a:ln>
        </p:spPr>
      </p:pic>
    </p:spTree>
    <p:extLst>
      <p:ext uri="{BB962C8B-B14F-4D97-AF65-F5344CB8AC3E}">
        <p14:creationId xmlns:p14="http://schemas.microsoft.com/office/powerpoint/2010/main" val="2714859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410200" cy="1249362"/>
          </a:xfrm>
        </p:spPr>
        <p:txBody>
          <a:bodyPr>
            <a:normAutofit/>
          </a:bodyPr>
          <a:lstStyle/>
          <a:p>
            <a:r>
              <a:rPr lang="en-US" sz="3600" dirty="0" smtClean="0"/>
              <a:t>Consider the following</a:t>
            </a:r>
            <a:br>
              <a:rPr lang="en-US" sz="3600" dirty="0" smtClean="0"/>
            </a:br>
            <a:r>
              <a:rPr lang="en-US" sz="3600" dirty="0" smtClean="0"/>
              <a:t>about God’s Word . . .</a:t>
            </a:r>
            <a:endParaRPr lang="en-US" sz="3600" dirty="0"/>
          </a:p>
        </p:txBody>
      </p:sp>
      <p:sp>
        <p:nvSpPr>
          <p:cNvPr id="3" name="Content Placeholder 2"/>
          <p:cNvSpPr>
            <a:spLocks noGrp="1"/>
          </p:cNvSpPr>
          <p:nvPr>
            <p:ph idx="1"/>
          </p:nvPr>
        </p:nvSpPr>
        <p:spPr>
          <a:xfrm>
            <a:off x="457200" y="1752600"/>
            <a:ext cx="8229600" cy="4800600"/>
          </a:xfrm>
        </p:spPr>
        <p:txBody>
          <a:bodyPr>
            <a:normAutofit/>
          </a:bodyPr>
          <a:lstStyle/>
          <a:p>
            <a:r>
              <a:rPr lang="en-US" dirty="0" smtClean="0"/>
              <a:t>When God speaks the truth,                                  it is settled </a:t>
            </a:r>
            <a:r>
              <a:rPr lang="en-US" i="1" dirty="0" smtClean="0"/>
              <a:t>(Psalm 119:89)</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5013" y="295740"/>
            <a:ext cx="2303187" cy="1533060"/>
          </a:xfrm>
          <a:prstGeom prst="rect">
            <a:avLst/>
          </a:prstGeom>
          <a:ln w="25400">
            <a:solidFill>
              <a:schemeClr val="tx1"/>
            </a:solidFill>
          </a:ln>
        </p:spPr>
      </p:pic>
    </p:spTree>
    <p:extLst>
      <p:ext uri="{BB962C8B-B14F-4D97-AF65-F5344CB8AC3E}">
        <p14:creationId xmlns:p14="http://schemas.microsoft.com/office/powerpoint/2010/main" val="3500025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dirty="0" smtClean="0"/>
              <a:t>Psalm 119:89</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pPr marL="0" indent="344488">
              <a:buNone/>
            </a:pPr>
            <a:r>
              <a:rPr lang="en-US" dirty="0" smtClean="0"/>
              <a:t>Forever, O </a:t>
            </a:r>
            <a:r>
              <a:rPr lang="en-US" cap="small" dirty="0" smtClean="0">
                <a:effectLst/>
              </a:rPr>
              <a:t>Lord</a:t>
            </a:r>
            <a:r>
              <a:rPr lang="en-US" dirty="0" smtClean="0"/>
              <a:t>, Your word is                            settled in heaven.</a:t>
            </a:r>
          </a:p>
          <a:p>
            <a:pPr marL="0" indent="344488">
              <a:buNone/>
            </a:pPr>
            <a:endParaRPr lang="en-US" sz="1000" dirty="0"/>
          </a:p>
          <a:p>
            <a:pPr marL="0" indent="344488">
              <a:buNone/>
            </a:pPr>
            <a:r>
              <a:rPr lang="en-US" dirty="0" smtClean="0"/>
              <a:t>(</a:t>
            </a:r>
            <a:r>
              <a:rPr lang="en-US" b="1" dirty="0" smtClean="0"/>
              <a:t>Note:</a:t>
            </a:r>
            <a:r>
              <a:rPr lang="en-US" dirty="0" smtClean="0"/>
              <a:t>  This means that men have no right to arbitrarily change any aspect of God’s will, as men are wont to do in our day… Redefining marriage, the gospel, morality, fellowship, what is and is not sin, even usurping the right to decide who lives and dies, etc., etc., etc.)</a:t>
            </a:r>
          </a:p>
          <a:p>
            <a:pPr marL="0" indent="344488">
              <a:buNone/>
            </a:pPr>
            <a:endParaRPr lang="en-US" sz="1000" dirty="0" smtClean="0"/>
          </a:p>
          <a:p>
            <a:pPr marL="0" indent="0" algn="ctr">
              <a:buNone/>
            </a:pPr>
            <a:r>
              <a:rPr lang="en-US" b="1" dirty="0" smtClean="0"/>
              <a:t>We know better today?</a:t>
            </a:r>
            <a:endParaRPr lang="en-US"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292865"/>
            <a:ext cx="1845272" cy="1228260"/>
          </a:xfrm>
          <a:prstGeom prst="rect">
            <a:avLst/>
          </a:prstGeom>
          <a:ln w="25400">
            <a:solidFill>
              <a:schemeClr val="tx1"/>
            </a:solidFill>
          </a:ln>
        </p:spPr>
      </p:pic>
    </p:spTree>
    <p:extLst>
      <p:ext uri="{BB962C8B-B14F-4D97-AF65-F5344CB8AC3E}">
        <p14:creationId xmlns:p14="http://schemas.microsoft.com/office/powerpoint/2010/main" val="154967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410200" cy="1249362"/>
          </a:xfrm>
        </p:spPr>
        <p:txBody>
          <a:bodyPr>
            <a:normAutofit/>
          </a:bodyPr>
          <a:lstStyle/>
          <a:p>
            <a:r>
              <a:rPr lang="en-US" sz="3600" dirty="0" smtClean="0"/>
              <a:t>Consider the following</a:t>
            </a:r>
            <a:br>
              <a:rPr lang="en-US" sz="3600" dirty="0" smtClean="0"/>
            </a:br>
            <a:r>
              <a:rPr lang="en-US" sz="3600" dirty="0" smtClean="0"/>
              <a:t>about God’s Word . . .</a:t>
            </a:r>
            <a:endParaRPr lang="en-US" sz="3600" dirty="0"/>
          </a:p>
        </p:txBody>
      </p:sp>
      <p:sp>
        <p:nvSpPr>
          <p:cNvPr id="3" name="Content Placeholder 2"/>
          <p:cNvSpPr>
            <a:spLocks noGrp="1"/>
          </p:cNvSpPr>
          <p:nvPr>
            <p:ph idx="1"/>
          </p:nvPr>
        </p:nvSpPr>
        <p:spPr>
          <a:xfrm>
            <a:off x="457200" y="1752600"/>
            <a:ext cx="8229600" cy="4800600"/>
          </a:xfrm>
        </p:spPr>
        <p:txBody>
          <a:bodyPr>
            <a:normAutofit/>
          </a:bodyPr>
          <a:lstStyle/>
          <a:p>
            <a:r>
              <a:rPr lang="en-US" dirty="0" smtClean="0"/>
              <a:t>When God speaks the truth,                                  it is settled </a:t>
            </a:r>
            <a:r>
              <a:rPr lang="en-US" i="1" dirty="0" smtClean="0"/>
              <a:t>(Psalm 119:89)</a:t>
            </a:r>
          </a:p>
          <a:p>
            <a:r>
              <a:rPr lang="en-US" dirty="0" smtClean="0"/>
              <a:t>If one fights and argues against the will of God, a man’s “unsettled” mind has no effect upon God’s truth </a:t>
            </a:r>
            <a:r>
              <a:rPr lang="en-US" i="1" dirty="0" smtClean="0"/>
              <a:t>(</a:t>
            </a:r>
            <a:r>
              <a:rPr lang="en-US" i="1" dirty="0" err="1" smtClean="0"/>
              <a:t>cf</a:t>
            </a:r>
            <a:r>
              <a:rPr lang="en-US" i="1" dirty="0" smtClean="0"/>
              <a:t>: 2 Kings 5:9-14, READ)</a:t>
            </a:r>
          </a:p>
          <a:p>
            <a:r>
              <a:rPr lang="en-US" dirty="0" smtClean="0"/>
              <a:t>At the same time, when one accepts God’s word completely, the acceptance and obedience to His word had no effect on the truth, either </a:t>
            </a:r>
            <a:r>
              <a:rPr lang="en-US" i="1" dirty="0" smtClean="0"/>
              <a:t>(Acts 2:41, 47)!</a:t>
            </a:r>
            <a:endParaRPr lang="en-US"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5013" y="295740"/>
            <a:ext cx="2303187" cy="1533060"/>
          </a:xfrm>
          <a:prstGeom prst="rect">
            <a:avLst/>
          </a:prstGeom>
          <a:ln w="25400">
            <a:solidFill>
              <a:schemeClr val="tx1"/>
            </a:solidFill>
          </a:ln>
        </p:spPr>
      </p:pic>
    </p:spTree>
    <p:extLst>
      <p:ext uri="{BB962C8B-B14F-4D97-AF65-F5344CB8AC3E}">
        <p14:creationId xmlns:p14="http://schemas.microsoft.com/office/powerpoint/2010/main" val="44613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dirty="0" smtClean="0"/>
              <a:t>Acts 2:41, 47</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pPr marL="0" indent="344488">
              <a:buNone/>
            </a:pPr>
            <a:r>
              <a:rPr lang="en-US" dirty="0" smtClean="0"/>
              <a:t>(41), “Then those who gladly                           received his word were baptized; and that day about three thousand souls were added </a:t>
            </a:r>
            <a:r>
              <a:rPr lang="en-US" i="1" dirty="0" smtClean="0"/>
              <a:t>to them.</a:t>
            </a:r>
          </a:p>
          <a:p>
            <a:pPr marL="0" indent="344488">
              <a:buNone/>
            </a:pPr>
            <a:endParaRPr lang="en-US" sz="1000" i="1" dirty="0"/>
          </a:p>
          <a:p>
            <a:pPr marL="0" indent="344488">
              <a:buNone/>
            </a:pPr>
            <a:r>
              <a:rPr lang="en-US" dirty="0" smtClean="0"/>
              <a:t>(47), …And the Lord added to the church daily those who were being saved.</a:t>
            </a:r>
          </a:p>
          <a:p>
            <a:pPr marL="0" indent="344488">
              <a:buNone/>
            </a:pPr>
            <a:endParaRPr lang="en-US" sz="1000" dirty="0" smtClean="0"/>
          </a:p>
          <a:p>
            <a:pPr marL="0" indent="344488">
              <a:buNone/>
            </a:pPr>
            <a:r>
              <a:rPr lang="en-US" dirty="0" smtClean="0"/>
              <a:t>(</a:t>
            </a:r>
            <a:r>
              <a:rPr lang="en-US" b="1" dirty="0" smtClean="0"/>
              <a:t>Note:  </a:t>
            </a:r>
            <a:r>
              <a:rPr lang="en-US" dirty="0" smtClean="0"/>
              <a:t>Their response did not legitimize the truth.  It was true anyway.  It was the Lord who did the adding, not men!)</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292865"/>
            <a:ext cx="1845272" cy="1228260"/>
          </a:xfrm>
          <a:prstGeom prst="rect">
            <a:avLst/>
          </a:prstGeom>
          <a:ln w="25400">
            <a:solidFill>
              <a:schemeClr val="tx1"/>
            </a:solidFill>
          </a:ln>
        </p:spPr>
      </p:pic>
    </p:spTree>
    <p:extLst>
      <p:ext uri="{BB962C8B-B14F-4D97-AF65-F5344CB8AC3E}">
        <p14:creationId xmlns:p14="http://schemas.microsoft.com/office/powerpoint/2010/main" val="3555142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t>Good              Better</a:t>
            </a:r>
            <a:endParaRPr lang="en-US" sz="6600" dirty="0"/>
          </a:p>
        </p:txBody>
      </p:sp>
      <p:sp>
        <p:nvSpPr>
          <p:cNvPr id="4" name="Content Placeholder 3"/>
          <p:cNvSpPr>
            <a:spLocks noGrp="1"/>
          </p:cNvSpPr>
          <p:nvPr>
            <p:ph sz="half" idx="1"/>
          </p:nvPr>
        </p:nvSpPr>
        <p:spPr>
          <a:xfrm>
            <a:off x="685800" y="1600200"/>
            <a:ext cx="3581400" cy="2286000"/>
          </a:xfrm>
          <a:ln w="38100">
            <a:solidFill>
              <a:schemeClr val="tx1"/>
            </a:solidFill>
          </a:ln>
        </p:spPr>
        <p:txBody>
          <a:bodyPr>
            <a:normAutofit/>
          </a:bodyPr>
          <a:lstStyle/>
          <a:p>
            <a:pPr marL="0" indent="0" algn="ctr">
              <a:buNone/>
            </a:pPr>
            <a:r>
              <a:rPr lang="en-US" sz="4400" b="1" dirty="0" smtClean="0"/>
              <a:t>God Said It -</a:t>
            </a:r>
            <a:br>
              <a:rPr lang="en-US" sz="4400" b="1" dirty="0" smtClean="0"/>
            </a:br>
            <a:r>
              <a:rPr lang="en-US" sz="4400" b="1" dirty="0" smtClean="0"/>
              <a:t> I Believe It -</a:t>
            </a:r>
            <a:br>
              <a:rPr lang="en-US" sz="4400" b="1" dirty="0" smtClean="0"/>
            </a:br>
            <a:r>
              <a:rPr lang="en-US" sz="4400" b="1" dirty="0" smtClean="0"/>
              <a:t>That Settles It!</a:t>
            </a:r>
            <a:endParaRPr lang="en-US" sz="4400" b="1" dirty="0"/>
          </a:p>
        </p:txBody>
      </p:sp>
      <p:sp>
        <p:nvSpPr>
          <p:cNvPr id="5" name="Content Placeholder 4"/>
          <p:cNvSpPr>
            <a:spLocks noGrp="1"/>
          </p:cNvSpPr>
          <p:nvPr>
            <p:ph sz="half" idx="2"/>
          </p:nvPr>
        </p:nvSpPr>
        <p:spPr>
          <a:xfrm>
            <a:off x="4800600" y="2438400"/>
            <a:ext cx="3733800" cy="2286000"/>
          </a:xfrm>
          <a:ln w="38100">
            <a:solidFill>
              <a:schemeClr val="tx1"/>
            </a:solidFill>
          </a:ln>
        </p:spPr>
        <p:txBody>
          <a:bodyPr>
            <a:normAutofit/>
          </a:bodyPr>
          <a:lstStyle/>
          <a:p>
            <a:pPr marL="0" indent="0" algn="ctr">
              <a:buNone/>
            </a:pPr>
            <a:r>
              <a:rPr lang="en-US" sz="4400" b="1" dirty="0" smtClean="0"/>
              <a:t>God Said It -</a:t>
            </a:r>
            <a:br>
              <a:rPr lang="en-US" sz="4400" b="1" dirty="0" smtClean="0"/>
            </a:br>
            <a:r>
              <a:rPr lang="en-US" sz="4400" b="1" dirty="0" smtClean="0"/>
              <a:t>That Settles It -</a:t>
            </a:r>
            <a:br>
              <a:rPr lang="en-US" sz="4400" b="1" dirty="0" smtClean="0"/>
            </a:br>
            <a:r>
              <a:rPr lang="en-US" sz="4400" b="1" dirty="0" smtClean="0"/>
              <a:t>I Believe It!</a:t>
            </a:r>
            <a:endParaRPr lang="en-US" sz="4400" dirty="0"/>
          </a:p>
        </p:txBody>
      </p:sp>
    </p:spTree>
    <p:extLst>
      <p:ext uri="{BB962C8B-B14F-4D97-AF65-F5344CB8AC3E}">
        <p14:creationId xmlns:p14="http://schemas.microsoft.com/office/powerpoint/2010/main" val="359273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457201"/>
            <a:ext cx="7772400" cy="1371600"/>
          </a:xfrm>
        </p:spPr>
        <p:txBody>
          <a:bodyPr>
            <a:normAutofit/>
          </a:bodyPr>
          <a:lstStyle/>
          <a:p>
            <a:pPr algn="l"/>
            <a:r>
              <a:rPr lang="en-US" sz="6000" dirty="0" smtClean="0"/>
              <a:t>Conclusion</a:t>
            </a:r>
            <a:endParaRPr lang="en-US" sz="6000" dirty="0"/>
          </a:p>
        </p:txBody>
      </p:sp>
      <p:sp>
        <p:nvSpPr>
          <p:cNvPr id="6" name="Subtitle 5"/>
          <p:cNvSpPr>
            <a:spLocks noGrp="1"/>
          </p:cNvSpPr>
          <p:nvPr>
            <p:ph type="subTitle" idx="1"/>
          </p:nvPr>
        </p:nvSpPr>
        <p:spPr>
          <a:xfrm>
            <a:off x="762000" y="1905000"/>
            <a:ext cx="7620000" cy="3962400"/>
          </a:xfrm>
        </p:spPr>
        <p:txBody>
          <a:bodyPr>
            <a:noAutofit/>
          </a:bodyPr>
          <a:lstStyle/>
          <a:p>
            <a:pPr indent="293688" algn="l"/>
            <a:r>
              <a:rPr lang="en-US" sz="4000" dirty="0" smtClean="0">
                <a:solidFill>
                  <a:schemeClr val="tx1"/>
                </a:solidFill>
              </a:rPr>
              <a:t>God’s word has been man’s standard from the beginning. So long as we live upon this earth, this standard will not change.</a:t>
            </a:r>
          </a:p>
          <a:p>
            <a:pPr indent="293688" algn="l"/>
            <a:endParaRPr lang="en-US" sz="2000" dirty="0" smtClean="0">
              <a:solidFill>
                <a:schemeClr val="tx1"/>
              </a:solidFill>
            </a:endParaRPr>
          </a:p>
          <a:p>
            <a:r>
              <a:rPr lang="en-US" sz="4000" dirty="0" smtClean="0">
                <a:solidFill>
                  <a:schemeClr val="tx1"/>
                </a:solidFill>
              </a:rPr>
              <a:t>(Matthew 24:35; 1 Peter 4:11).</a:t>
            </a:r>
            <a:endParaRPr lang="en-US" sz="4000" dirty="0">
              <a:solidFill>
                <a:schemeClr val="tx1"/>
              </a:solidFill>
            </a:endParaRPr>
          </a:p>
        </p:txBody>
      </p:sp>
    </p:spTree>
    <p:extLst>
      <p:ext uri="{BB962C8B-B14F-4D97-AF65-F5344CB8AC3E}">
        <p14:creationId xmlns:p14="http://schemas.microsoft.com/office/powerpoint/2010/main" val="4291194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dirty="0" smtClean="0"/>
              <a:t>Matthew 24:35</a:t>
            </a:r>
            <a:endParaRPr lang="en-US" dirty="0"/>
          </a:p>
        </p:txBody>
      </p:sp>
      <p:sp>
        <p:nvSpPr>
          <p:cNvPr id="3" name="Content Placeholder 2"/>
          <p:cNvSpPr>
            <a:spLocks noGrp="1"/>
          </p:cNvSpPr>
          <p:nvPr>
            <p:ph idx="1"/>
          </p:nvPr>
        </p:nvSpPr>
        <p:spPr>
          <a:xfrm>
            <a:off x="457200" y="1295400"/>
            <a:ext cx="8229600" cy="5105400"/>
          </a:xfrm>
        </p:spPr>
        <p:txBody>
          <a:bodyPr/>
          <a:lstStyle/>
          <a:p>
            <a:pPr marL="0" indent="344488">
              <a:buNone/>
            </a:pPr>
            <a:r>
              <a:rPr lang="en-US" dirty="0" smtClean="0"/>
              <a:t>Heaven and earth will pass away,                    but My words will by no means pass away.</a:t>
            </a:r>
          </a:p>
          <a:p>
            <a:pPr marL="0" indent="344488">
              <a:buNone/>
            </a:pPr>
            <a:endParaRPr lang="en-US" dirty="0"/>
          </a:p>
          <a:p>
            <a:pPr marL="0" indent="344488">
              <a:buNone/>
            </a:pPr>
            <a:r>
              <a:rPr lang="en-US" b="1" dirty="0" smtClean="0"/>
              <a:t>Whether warnings of impending judgment, or promises of blessings, God’s word is immutable and enduring!</a:t>
            </a:r>
            <a:endParaRPr lang="en-US"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292865"/>
            <a:ext cx="1845272" cy="1228260"/>
          </a:xfrm>
          <a:prstGeom prst="rect">
            <a:avLst/>
          </a:prstGeom>
          <a:ln w="25400">
            <a:solidFill>
              <a:schemeClr val="tx1"/>
            </a:solidFill>
          </a:ln>
        </p:spPr>
      </p:pic>
    </p:spTree>
    <p:extLst>
      <p:ext uri="{BB962C8B-B14F-4D97-AF65-F5344CB8AC3E}">
        <p14:creationId xmlns:p14="http://schemas.microsoft.com/office/powerpoint/2010/main" val="3555142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dirty="0" smtClean="0"/>
              <a:t>1 Peter 4:11</a:t>
            </a:r>
            <a:endParaRPr lang="en-US" dirty="0"/>
          </a:p>
        </p:txBody>
      </p:sp>
      <p:sp>
        <p:nvSpPr>
          <p:cNvPr id="3" name="Content Placeholder 2"/>
          <p:cNvSpPr>
            <a:spLocks noGrp="1"/>
          </p:cNvSpPr>
          <p:nvPr>
            <p:ph idx="1"/>
          </p:nvPr>
        </p:nvSpPr>
        <p:spPr>
          <a:xfrm>
            <a:off x="457200" y="1295400"/>
            <a:ext cx="8229600" cy="5105400"/>
          </a:xfrm>
        </p:spPr>
        <p:txBody>
          <a:bodyPr/>
          <a:lstStyle/>
          <a:p>
            <a:pPr marL="0" indent="344488">
              <a:buNone/>
            </a:pPr>
            <a:r>
              <a:rPr lang="en-US" dirty="0" smtClean="0"/>
              <a:t>If anyone speaks, </a:t>
            </a:r>
            <a:r>
              <a:rPr lang="en-US" i="1" u="sng" dirty="0" smtClean="0"/>
              <a:t>let him speak</a:t>
            </a:r>
            <a:r>
              <a:rPr lang="en-US" u="sng" dirty="0" smtClean="0"/>
              <a:t>                            as the oracles of God</a:t>
            </a:r>
            <a:r>
              <a:rPr lang="en-US" dirty="0" smtClean="0"/>
              <a:t>. If anyone ministers, </a:t>
            </a:r>
            <a:r>
              <a:rPr lang="en-US" i="1" dirty="0" smtClean="0"/>
              <a:t>let him do it</a:t>
            </a:r>
            <a:r>
              <a:rPr lang="en-US" dirty="0" smtClean="0"/>
              <a:t> as with the ability which God supplies, that in all things God may be glorified through Jesus Christ, </a:t>
            </a:r>
            <a:r>
              <a:rPr lang="en-US" u="sng" dirty="0" smtClean="0"/>
              <a:t>to whom belong the glory and the dominion forever and ever</a:t>
            </a:r>
            <a:r>
              <a:rPr lang="en-US" dirty="0" smtClean="0"/>
              <a:t>. Amen.</a:t>
            </a:r>
          </a:p>
          <a:p>
            <a:pPr marL="0" indent="344488">
              <a:buNone/>
            </a:pPr>
            <a:endParaRPr lang="en-US" sz="2000" dirty="0"/>
          </a:p>
          <a:p>
            <a:pPr marL="0" indent="0" algn="ctr">
              <a:buNone/>
            </a:pPr>
            <a:r>
              <a:rPr lang="en-US" sz="4000" b="1" dirty="0" smtClean="0"/>
              <a:t>God Said It – That Settles It…</a:t>
            </a:r>
            <a:br>
              <a:rPr lang="en-US" sz="4000" b="1" dirty="0" smtClean="0"/>
            </a:br>
            <a:r>
              <a:rPr lang="en-US" sz="4000" b="1" dirty="0" smtClean="0"/>
              <a:t>I Had Better Believe It!</a:t>
            </a:r>
            <a:endParaRPr lang="en-US" sz="40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292865"/>
            <a:ext cx="1845272" cy="1228260"/>
          </a:xfrm>
          <a:prstGeom prst="rect">
            <a:avLst/>
          </a:prstGeom>
          <a:ln w="25400">
            <a:solidFill>
              <a:schemeClr val="tx1"/>
            </a:solidFill>
          </a:ln>
        </p:spPr>
      </p:pic>
    </p:spTree>
    <p:extLst>
      <p:ext uri="{BB962C8B-B14F-4D97-AF65-F5344CB8AC3E}">
        <p14:creationId xmlns:p14="http://schemas.microsoft.com/office/powerpoint/2010/main" val="3555142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491</Words>
  <Application>Microsoft Office PowerPoint</Application>
  <PresentationFormat>On-screen Show (4:3)</PresentationFormat>
  <Paragraphs>39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God Said It -  I Believe It - That Settles It!</vt:lpstr>
      <vt:lpstr>Consider the following about God’s Word . . .</vt:lpstr>
      <vt:lpstr>Psalm 119:89</vt:lpstr>
      <vt:lpstr>Consider the following about God’s Word . . .</vt:lpstr>
      <vt:lpstr>Acts 2:41, 47</vt:lpstr>
      <vt:lpstr>Good              Better</vt:lpstr>
      <vt:lpstr>Conclusion</vt:lpstr>
      <vt:lpstr>Matthew 24:35</vt:lpstr>
      <vt:lpstr>1 Peter 4:11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Said It -  I Believe It - That Settles It!</dc:title>
  <dc:creator>Stan</dc:creator>
  <cp:lastModifiedBy>Stan</cp:lastModifiedBy>
  <cp:revision>6</cp:revision>
  <dcterms:created xsi:type="dcterms:W3CDTF">2014-03-09T04:57:33Z</dcterms:created>
  <dcterms:modified xsi:type="dcterms:W3CDTF">2014-03-09T05:43:08Z</dcterms:modified>
</cp:coreProperties>
</file>